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latypi Medium"/>
      <p:regular r:id="rId15"/>
    </p:embeddedFont>
    <p:embeddedFont>
      <p:font typeface="Platypi Medium"/>
      <p:regular r:id="rId16"/>
    </p:embeddedFont>
    <p:embeddedFont>
      <p:font typeface="Platypi Medium"/>
      <p:regular r:id="rId17"/>
    </p:embeddedFont>
    <p:embeddedFont>
      <p:font typeface="Platypi Medium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10245"/>
            <a:ext cx="7415927" cy="425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Mastering Machine Learning Workflows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5639157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Effectively applying machine learning requires a thorough understanding of the end-to-end process. This presentation will guide you through the key steps in popular Python libraries, providing a solid foundation for your data science journey.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9952" y="803672"/>
            <a:ext cx="7556897" cy="14170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 Loading in Scikit-learn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79952" y="2815828"/>
            <a:ext cx="510064" cy="510064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6458545" y="2900839"/>
            <a:ext cx="152757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6710" y="2815828"/>
            <a:ext cx="2834164" cy="354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Built-in Datasets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6710" y="3306008"/>
            <a:ext cx="6820138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Scikit-learn provides a variety of ready-to-use datasets for quick prototyping and testing.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79952" y="4513064"/>
            <a:ext cx="510064" cy="510064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6425089" y="4598075"/>
            <a:ext cx="219670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016710" y="4513064"/>
            <a:ext cx="2834164" cy="354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Custom Data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016710" y="5003244"/>
            <a:ext cx="6820138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Load your own data from various formats like CSV, SQL databases, or Excel files.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79952" y="6210300"/>
            <a:ext cx="510064" cy="510064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</p:sp>
      <p:sp>
        <p:nvSpPr>
          <p:cNvPr id="13" name="Text 10"/>
          <p:cNvSpPr/>
          <p:nvPr/>
        </p:nvSpPr>
        <p:spPr>
          <a:xfrm>
            <a:off x="6428780" y="6295311"/>
            <a:ext cx="212288" cy="340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6710" y="6210300"/>
            <a:ext cx="2834164" cy="3542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Preprocessing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6710" y="6700480"/>
            <a:ext cx="6820138" cy="7253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Prepare your data for modeling by handling missing values, encoding categorical features, and scaling numeric attributes.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0803" y="1199674"/>
            <a:ext cx="7444740" cy="634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Model Training in Scikit-learn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1003935" y="2138958"/>
            <a:ext cx="22860" cy="4890849"/>
          </a:xfrm>
          <a:prstGeom prst="roundRect">
            <a:avLst>
              <a:gd name="adj" fmla="val 133280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1220986" y="2584490"/>
            <a:ext cx="710803" cy="22860"/>
          </a:xfrm>
          <a:prstGeom prst="roundRect">
            <a:avLst>
              <a:gd name="adj" fmla="val 133280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786884" y="2367439"/>
            <a:ext cx="456962" cy="45696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7" name="Text 4"/>
          <p:cNvSpPr/>
          <p:nvPr/>
        </p:nvSpPr>
        <p:spPr>
          <a:xfrm>
            <a:off x="946904" y="2443520"/>
            <a:ext cx="136803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132409" y="2341959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Instantiate Model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132409" y="2781062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Choose an appropriate algorithm from Scikit-learn's wide range of models, such as LogisticRegression or RandomForestClassifier.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1220986" y="4282440"/>
            <a:ext cx="710803" cy="22860"/>
          </a:xfrm>
          <a:prstGeom prst="roundRect">
            <a:avLst>
              <a:gd name="adj" fmla="val 133280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786884" y="4065389"/>
            <a:ext cx="456962" cy="45696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2" name="Text 9"/>
          <p:cNvSpPr/>
          <p:nvPr/>
        </p:nvSpPr>
        <p:spPr>
          <a:xfrm>
            <a:off x="916900" y="4141470"/>
            <a:ext cx="196810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132409" y="4039910"/>
            <a:ext cx="2538889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Fit the Model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132409" y="4479012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Use the model.fit() method to train the model on your data, allowing it to learn the underlying patterns.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1220986" y="5980390"/>
            <a:ext cx="710803" cy="22860"/>
          </a:xfrm>
          <a:prstGeom prst="roundRect">
            <a:avLst>
              <a:gd name="adj" fmla="val 133280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786884" y="5763339"/>
            <a:ext cx="456962" cy="45696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7" name="Text 14"/>
          <p:cNvSpPr/>
          <p:nvPr/>
        </p:nvSpPr>
        <p:spPr>
          <a:xfrm>
            <a:off x="920234" y="5839420"/>
            <a:ext cx="190143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132409" y="5737860"/>
            <a:ext cx="3007043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Hyperparameter Tuning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132409" y="6176963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Optimize the model's performance by adjusting hyperparameters, either manually or using techniques like GridSearchCV.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03013"/>
            <a:ext cx="1226236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Prediction and Evaluation in Scikit-learn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Making Predictions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Use the model.predict() method to generate predictions on new, unseen data.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Model Evaluation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Assess the model's performance using metrics like accuracy_score, confusion_matrix, and classification_report.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40494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Iterative Improvement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Analyze the evaluation results and make adjustments to your data, features, or model to improve performance.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436" y="777002"/>
            <a:ext cx="7531656" cy="562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400"/>
              </a:lnSpc>
              <a:buNone/>
            </a:pPr>
            <a:r>
              <a:rPr lang="en-US" sz="35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 Preprocessing in TensorFlow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30436" y="1609963"/>
            <a:ext cx="7883128" cy="1325642"/>
          </a:xfrm>
          <a:prstGeom prst="roundRect">
            <a:avLst>
              <a:gd name="adj" fmla="val 2038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810458" y="1789986"/>
            <a:ext cx="225171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Normalization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10458" y="2179320"/>
            <a:ext cx="7523083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Normalize image data by subtracting the mean and dividing by the standard deviation to improve model convergence.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630436" y="3115628"/>
            <a:ext cx="7883128" cy="1325642"/>
          </a:xfrm>
          <a:prstGeom prst="roundRect">
            <a:avLst>
              <a:gd name="adj" fmla="val 2038"/>
            </a:avLst>
          </a:prstGeom>
          <a:solidFill>
            <a:srgbClr val="F9F7F7"/>
          </a:solidFill>
          <a:ln/>
        </p:spPr>
      </p:sp>
      <p:sp>
        <p:nvSpPr>
          <p:cNvPr id="8" name="Text 5"/>
          <p:cNvSpPr/>
          <p:nvPr/>
        </p:nvSpPr>
        <p:spPr>
          <a:xfrm>
            <a:off x="810458" y="3295650"/>
            <a:ext cx="225171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One-Hot Encoding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810458" y="3684984"/>
            <a:ext cx="7523083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Convert categorical labels into a binary format using tf.keras.utils.to_categorical() for neural network input.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30436" y="4621292"/>
            <a:ext cx="7883128" cy="1325642"/>
          </a:xfrm>
          <a:prstGeom prst="roundRect">
            <a:avLst>
              <a:gd name="adj" fmla="val 2038"/>
            </a:avLst>
          </a:prstGeom>
          <a:solidFill>
            <a:srgbClr val="F9F7F7"/>
          </a:solidFill>
          <a:ln/>
        </p:spPr>
      </p:sp>
      <p:sp>
        <p:nvSpPr>
          <p:cNvPr id="11" name="Text 8"/>
          <p:cNvSpPr/>
          <p:nvPr/>
        </p:nvSpPr>
        <p:spPr>
          <a:xfrm>
            <a:off x="810458" y="4801314"/>
            <a:ext cx="225171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Data Generators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810458" y="5190649"/>
            <a:ext cx="7523083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Use tf.data.Dataset to create efficient data pipelines that can handle large datasets without running out of memory.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630436" y="6126956"/>
            <a:ext cx="7883128" cy="1325642"/>
          </a:xfrm>
          <a:prstGeom prst="roundRect">
            <a:avLst>
              <a:gd name="adj" fmla="val 2038"/>
            </a:avLst>
          </a:prstGeom>
          <a:solidFill>
            <a:srgbClr val="F9F7F7"/>
          </a:solidFill>
          <a:ln/>
        </p:spPr>
      </p:sp>
      <p:sp>
        <p:nvSpPr>
          <p:cNvPr id="14" name="Text 11"/>
          <p:cNvSpPr/>
          <p:nvPr/>
        </p:nvSpPr>
        <p:spPr>
          <a:xfrm>
            <a:off x="810458" y="6306979"/>
            <a:ext cx="2251710" cy="281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20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Augmentation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810458" y="6696313"/>
            <a:ext cx="7523083" cy="576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Apply transformations like rotation, flipping, and scaling to expand the training dataset and improve model generalization.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47065" y="568881"/>
            <a:ext cx="5840373" cy="500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900"/>
              </a:lnSpc>
              <a:buNone/>
            </a:pPr>
            <a:r>
              <a:rPr lang="en-US" sz="31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Model Building in TensorFlow</a:t>
            </a:r>
            <a:endParaRPr lang="en-US" sz="3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7065" y="1309807"/>
            <a:ext cx="400407" cy="40040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7065" y="1870353"/>
            <a:ext cx="2002393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Sequential API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6047065" y="2216706"/>
            <a:ext cx="8022669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Easily stack layers to build neural networks using the tf.keras.Sequential model.</a:t>
            </a:r>
            <a:endParaRPr lang="en-US" sz="12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065" y="2953583"/>
            <a:ext cx="400407" cy="40040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47065" y="3514130"/>
            <a:ext cx="2054781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Activation Functions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6047065" y="3860483"/>
            <a:ext cx="8022669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Choose appropriate activation functions like ReLU, Sigmoid, or Softmax to introduce non-linearity.</a:t>
            </a:r>
            <a:endParaRPr lang="en-US" sz="12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7065" y="4597360"/>
            <a:ext cx="400407" cy="40040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47065" y="5157907"/>
            <a:ext cx="2002393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Optimizers</a:t>
            </a:r>
            <a:endParaRPr lang="en-US" sz="1550" dirty="0"/>
          </a:p>
        </p:txBody>
      </p:sp>
      <p:sp>
        <p:nvSpPr>
          <p:cNvPr id="12" name="Text 6"/>
          <p:cNvSpPr/>
          <p:nvPr/>
        </p:nvSpPr>
        <p:spPr>
          <a:xfrm>
            <a:off x="6047065" y="5504259"/>
            <a:ext cx="8022669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Configure the learning rate and optimization algorithm, such as Adam or SGD, to guide the model's training.</a:t>
            </a:r>
            <a:endParaRPr lang="en-US" sz="12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7065" y="6241137"/>
            <a:ext cx="400407" cy="400407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47065" y="6801683"/>
            <a:ext cx="2002393" cy="250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5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Loss Functions</a:t>
            </a:r>
            <a:endParaRPr lang="en-US" sz="1550" dirty="0"/>
          </a:p>
        </p:txBody>
      </p:sp>
      <p:sp>
        <p:nvSpPr>
          <p:cNvPr id="15" name="Text 8"/>
          <p:cNvSpPr/>
          <p:nvPr/>
        </p:nvSpPr>
        <p:spPr>
          <a:xfrm>
            <a:off x="6047065" y="7148036"/>
            <a:ext cx="8022669" cy="5126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Select a suitable loss function, like categorical cross-entropy, to measure the model's performance during training.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079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311" y="607576"/>
            <a:ext cx="7597378" cy="1381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Training and Evaluation in TensorFlow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311" y="2320052"/>
            <a:ext cx="1104781" cy="176772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9443" y="2540913"/>
            <a:ext cx="276213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Model Fitting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9443" y="3018711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Use model.fit() to train the model, specifying the number of epochs and batch size.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11" y="4087773"/>
            <a:ext cx="1104781" cy="17677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9443" y="4308634"/>
            <a:ext cx="276213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Model Evaluation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9443" y="4786432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Assess the model's performance on the test set using model.evaluate(), which returns the loss and accuracy.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311" y="5855494"/>
            <a:ext cx="1104781" cy="17677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9443" y="6076355"/>
            <a:ext cx="2762131" cy="345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Making Predictions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9443" y="6554153"/>
            <a:ext cx="6161246" cy="706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Employ model.predict() to generate predictions on new, unseen data.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3164" y="723186"/>
            <a:ext cx="5548313" cy="693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Training in PyTorch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6263164" y="1749623"/>
            <a:ext cx="7590473" cy="5756672"/>
          </a:xfrm>
          <a:prstGeom prst="roundRect">
            <a:avLst>
              <a:gd name="adj" fmla="val 57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70784" y="1757243"/>
            <a:ext cx="7575233" cy="134659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492716" y="1897975"/>
            <a:ext cx="3339941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Define Model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284143" y="1897975"/>
            <a:ext cx="3339941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Use nn.Module to create a custom neural network architecture.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70784" y="3103840"/>
            <a:ext cx="7575233" cy="134659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6492716" y="3244572"/>
            <a:ext cx="3339941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Dataset and DataLoader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284143" y="3244572"/>
            <a:ext cx="3339941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Load data using torchvision.datasets and create batches with DataLoader.</a:t>
            </a:r>
            <a:endParaRPr lang="en-US" sz="1700" dirty="0"/>
          </a:p>
        </p:txBody>
      </p:sp>
      <p:sp>
        <p:nvSpPr>
          <p:cNvPr id="11" name="Shape 8"/>
          <p:cNvSpPr/>
          <p:nvPr/>
        </p:nvSpPr>
        <p:spPr>
          <a:xfrm>
            <a:off x="6270784" y="4450437"/>
            <a:ext cx="7575233" cy="170164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492716" y="4591169"/>
            <a:ext cx="3339941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Training Loop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284143" y="4591169"/>
            <a:ext cx="3339941" cy="1420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Manually execute the forward pass, loss calculation, backpropagation, and optimization in a loop.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270784" y="6152078"/>
            <a:ext cx="7575233" cy="134659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6492716" y="6292810"/>
            <a:ext cx="3339941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Model Evaluation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10284143" y="6292810"/>
            <a:ext cx="3339941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Leverage the torch.no_grad() context to disable gradient tracking during testing.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2024-10-11T06:54:12Z</dcterms:created>
  <dcterms:modified xsi:type="dcterms:W3CDTF">2024-10-11T06:54:12Z</dcterms:modified>
</cp:coreProperties>
</file>